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61" r:id="rId2"/>
    <p:sldId id="469" r:id="rId3"/>
    <p:sldId id="478" r:id="rId4"/>
    <p:sldId id="477" r:id="rId5"/>
    <p:sldId id="476" r:id="rId6"/>
  </p:sldIdLst>
  <p:sldSz cx="9144000" cy="6858000" type="screen4x3"/>
  <p:notesSz cx="68580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lly Wolf" initials="KW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9900"/>
    <a:srgbClr val="99CC00"/>
    <a:srgbClr val="003300"/>
    <a:srgbClr val="00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60288" autoAdjust="0"/>
  </p:normalViewPr>
  <p:slideViewPr>
    <p:cSldViewPr>
      <p:cViewPr varScale="1">
        <p:scale>
          <a:sx n="79" d="100"/>
          <a:sy n="79" d="100"/>
        </p:scale>
        <p:origin x="255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0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4"/>
    </p:cViewPr>
  </p:sorterViewPr>
  <p:notesViewPr>
    <p:cSldViewPr>
      <p:cViewPr varScale="1">
        <p:scale>
          <a:sx n="67" d="100"/>
          <a:sy n="67" d="100"/>
        </p:scale>
        <p:origin x="-1938" y="-11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F5634-B0B2-4192-9107-3AA496FF89F8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C96D2-834C-4868-AEB1-5229AFDEEA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54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5790"/>
            <a:ext cx="54864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F71E5C1-42FB-4DA5-8DE9-383A35A6B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779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380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29134-9C90-48A3-B02D-44654E51F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ECFAC-D7C9-4ABC-A4B9-E4E5A7FCF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228600"/>
            <a:ext cx="2152650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305550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33FB8-4483-4E29-B200-1AC5E4F49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228600"/>
            <a:ext cx="8610600" cy="5897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FA6B9-FB70-4F96-A900-AFFE0473B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6899E-5337-4D3D-A914-C14634408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0916E-7EA6-4BEF-9563-501B04C7B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50524-41E4-4599-BBF3-0280814CF9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9CE87-CDCF-4DD4-8D01-F3E4E97A88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924EB-DF99-4028-85D9-83375C073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B4566-4705-4269-B889-F21F8A6AB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48334-B94D-4D09-9074-E44A08B45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13B09-8967-46B9-9E44-68461953AC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34150"/>
            <a:ext cx="9144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61060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33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8C45DBA-49FB-45B9-BFD9-B227A0A31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1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534150"/>
            <a:ext cx="23145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sz="3600" dirty="0" smtClean="0"/>
              <a:t>Concur Traveler Training</a:t>
            </a:r>
            <a:br>
              <a:rPr lang="en-US" sz="3600" dirty="0" smtClean="0"/>
            </a:br>
            <a:r>
              <a:rPr lang="en-US" sz="2800" b="0" u="sng" dirty="0" smtClean="0">
                <a:solidFill>
                  <a:srgbClr val="0070C0"/>
                </a:solidFill>
              </a:rPr>
              <a:t>concur.uoregon.edu</a:t>
            </a:r>
            <a:endParaRPr lang="en-US" sz="2800" b="0" u="sng" dirty="0">
              <a:solidFill>
                <a:srgbClr val="0070C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248400" cy="1752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smtClean="0"/>
              <a:t>Laurie Jacoby 6-3158</a:t>
            </a:r>
          </a:p>
          <a:p>
            <a:pPr marL="0" indent="0" algn="ctr">
              <a:buNone/>
            </a:pPr>
            <a:r>
              <a:rPr lang="en-US" sz="2000" dirty="0" smtClean="0"/>
              <a:t>Brian Strait 6-2387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525" y="5105400"/>
            <a:ext cx="3762375" cy="1362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848600" cy="4525963"/>
          </a:xfrm>
        </p:spPr>
        <p:txBody>
          <a:bodyPr>
            <a:normAutofit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Why Concur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PC Demo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Mobile Demo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One Card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Tripit</a:t>
            </a:r>
            <a:r>
              <a:rPr lang="en-US" dirty="0" smtClean="0"/>
              <a:t> Pro and Ways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How to get Help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Q&amp;A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525" y="5105400"/>
            <a:ext cx="376237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210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172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Easy as,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Request</a:t>
            </a:r>
          </a:p>
          <a:p>
            <a:pPr marL="514350" indent="-514350">
              <a:buAutoNum type="arabicPeriod"/>
            </a:pPr>
            <a:r>
              <a:rPr lang="en-US" dirty="0" smtClean="0"/>
              <a:t>Book (Concur Travel or TMC)</a:t>
            </a:r>
          </a:p>
          <a:p>
            <a:pPr marL="514350" indent="-514350">
              <a:buAutoNum type="arabicPeriod"/>
            </a:pPr>
            <a:r>
              <a:rPr lang="en-US" dirty="0" smtClean="0"/>
              <a:t>Expense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525" y="5105400"/>
            <a:ext cx="376237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535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848600" cy="4525963"/>
          </a:xfrm>
        </p:spPr>
        <p:txBody>
          <a:bodyPr>
            <a:normAutofit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Drop Ins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Travel Coordinator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Tips and Videos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FAQ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Travel Office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600200"/>
            <a:ext cx="1790700" cy="25622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525" y="5105400"/>
            <a:ext cx="376237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121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That’s a Wrap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79983" y="2047300"/>
            <a:ext cx="330411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/>
              <a:t>Thanks for listening</a:t>
            </a:r>
          </a:p>
          <a:p>
            <a:pPr algn="l"/>
            <a:endParaRPr lang="en-US" sz="2800" dirty="0"/>
          </a:p>
          <a:p>
            <a:pPr algn="l"/>
            <a:r>
              <a:rPr lang="en-US" sz="2800" dirty="0"/>
              <a:t>Q</a:t>
            </a:r>
            <a:r>
              <a:rPr lang="en-US" sz="2800" dirty="0" smtClean="0"/>
              <a:t>uestions ?</a:t>
            </a:r>
          </a:p>
          <a:p>
            <a:pPr algn="l"/>
            <a:endParaRPr lang="en-US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075" y="4923284"/>
            <a:ext cx="3362325" cy="136207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90675" y="5250378"/>
            <a:ext cx="30575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dirty="0"/>
              <a:t>Laurie Jacoby </a:t>
            </a:r>
            <a:r>
              <a:rPr lang="en-US" sz="2000" dirty="0" smtClean="0"/>
              <a:t>6-3158</a:t>
            </a:r>
          </a:p>
          <a:p>
            <a:pPr algn="l"/>
            <a:r>
              <a:rPr lang="en-US" sz="2000" dirty="0" smtClean="0"/>
              <a:t>Brian </a:t>
            </a:r>
            <a:r>
              <a:rPr lang="en-US" sz="2000" dirty="0"/>
              <a:t>Strait 6-2387</a:t>
            </a:r>
          </a:p>
        </p:txBody>
      </p:sp>
    </p:spTree>
    <p:extLst>
      <p:ext uri="{BB962C8B-B14F-4D97-AF65-F5344CB8AC3E}">
        <p14:creationId xmlns:p14="http://schemas.microsoft.com/office/powerpoint/2010/main" val="408495766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14809</TotalTime>
  <Words>66</Words>
  <Application>Microsoft Office PowerPoint</Application>
  <PresentationFormat>On-screen Show (4:3)</PresentationFormat>
  <Paragraphs>30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Wingdings</vt:lpstr>
      <vt:lpstr>Default Design</vt:lpstr>
      <vt:lpstr>Concur Traveler Training concur.uoregon.edu</vt:lpstr>
      <vt:lpstr>Agenda</vt:lpstr>
      <vt:lpstr>Demo</vt:lpstr>
      <vt:lpstr>Help</vt:lpstr>
      <vt:lpstr>That’s a Wrap</vt:lpstr>
    </vt:vector>
  </TitlesOfParts>
  <Company>ORSA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University of Oregon</dc:creator>
  <cp:lastModifiedBy>Mark McCulloch</cp:lastModifiedBy>
  <cp:revision>710</cp:revision>
  <cp:lastPrinted>2014-05-01T19:40:44Z</cp:lastPrinted>
  <dcterms:created xsi:type="dcterms:W3CDTF">2006-10-01T23:20:38Z</dcterms:created>
  <dcterms:modified xsi:type="dcterms:W3CDTF">2018-04-09T22:07:55Z</dcterms:modified>
</cp:coreProperties>
</file>