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D80A-BB67-4ECB-9B49-3460DCB9BAF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622C-CAE5-416D-B3E7-4AB8757E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5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7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6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0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1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8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srgbClr val="124700">
                    <a:tint val="75000"/>
                  </a:srgbClr>
                </a:solidFill>
              </a:rPr>
              <a:pPr/>
              <a:t>11/6/2018</a:t>
            </a:fld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24700">
                  <a:tint val="75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-68263" y="-60117"/>
            <a:ext cx="9342438" cy="691811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50" y="-92447"/>
            <a:ext cx="6534850" cy="2123658"/>
          </a:xfrm>
          <a:solidFill>
            <a:schemeClr val="bg2">
              <a:lumMod val="50000"/>
              <a:alpha val="80000"/>
            </a:schemeClr>
          </a:solidFill>
        </p:spPr>
        <p:txBody>
          <a:bodyPr wrap="square" lIns="457200">
            <a:spAutoFit/>
          </a:bodyPr>
          <a:lstStyle>
            <a:lvl1pPr algn="l">
              <a:defRPr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150" y="1146527"/>
            <a:ext cx="6400800" cy="699115"/>
          </a:xfrm>
        </p:spPr>
        <p:txBody>
          <a:bodyPr lIns="457200"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GEO_horizontal_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8157"/>
            <a:ext cx="1828799" cy="7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2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3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4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8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D80A-BB67-4ECB-9B49-3460DCB9BAF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622C-CAE5-416D-B3E7-4AB8757E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 defTabSz="457200"/>
              <a:t>11/6/2018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9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oiu6-GeBw" TargetMode="External"/><Relationship Id="rId2" Type="http://schemas.openxmlformats.org/officeDocument/2006/relationships/hyperlink" Target="https://www.youtube.com/watch?v=tRhxhEyRS6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university of oreg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AutoShape 4" descr="https://upload.wikimedia.org/wikipedia/commons/1/19/UofOsign.JPG"/>
          <p:cNvSpPr>
            <a:spLocks noChangeAspect="1" noChangeArrowheads="1"/>
          </p:cNvSpPr>
          <p:nvPr/>
        </p:nvSpPr>
        <p:spPr bwMode="auto">
          <a:xfrm>
            <a:off x="116682" y="-1320404"/>
            <a:ext cx="6050756" cy="453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7802" y="1259534"/>
            <a:ext cx="60481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Seven </a:t>
            </a:r>
            <a:r>
              <a:rPr lang="en-US" sz="3200" dirty="0">
                <a:solidFill>
                  <a:prstClr val="black"/>
                </a:solidFill>
              </a:rPr>
              <a:t>minute clip on the Chiquitano struggle for autonomy in </a:t>
            </a:r>
            <a:r>
              <a:rPr lang="en-US" sz="3200" dirty="0" err="1" smtClean="0">
                <a:solidFill>
                  <a:prstClr val="black"/>
                </a:solidFill>
              </a:rPr>
              <a:t>Lomerío</a:t>
            </a:r>
            <a:r>
              <a:rPr lang="en-US" sz="3200" dirty="0" smtClean="0">
                <a:solidFill>
                  <a:prstClr val="black"/>
                </a:solidFill>
              </a:rPr>
              <a:t>: </a:t>
            </a:r>
            <a:r>
              <a:rPr lang="en-US" sz="3200" u="sng" dirty="0" smtClean="0">
                <a:solidFill>
                  <a:prstClr val="black"/>
                </a:solidFill>
                <a:hlinkClick r:id="rId2"/>
              </a:rPr>
              <a:t>link</a:t>
            </a:r>
            <a:endParaRPr lang="en-US" sz="3200" u="sng" dirty="0" smtClean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3200" u="sng" dirty="0">
              <a:solidFill>
                <a:prstClr val="black"/>
              </a:solidFill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3 </a:t>
            </a:r>
            <a:r>
              <a:rPr lang="en-US" sz="3200" dirty="0">
                <a:solidFill>
                  <a:prstClr val="black"/>
                </a:solidFill>
              </a:rPr>
              <a:t>minute video clip on </a:t>
            </a:r>
            <a:r>
              <a:rPr lang="en-US" sz="3200" dirty="0" err="1">
                <a:solidFill>
                  <a:prstClr val="black"/>
                </a:solidFill>
              </a:rPr>
              <a:t>Urubicha</a:t>
            </a:r>
            <a:r>
              <a:rPr lang="en-US" sz="3200" dirty="0">
                <a:solidFill>
                  <a:prstClr val="black"/>
                </a:solidFill>
              </a:rPr>
              <a:t> music, instrument-making and </a:t>
            </a:r>
            <a:r>
              <a:rPr lang="en-US" sz="3200" dirty="0" smtClean="0">
                <a:solidFill>
                  <a:prstClr val="black"/>
                </a:solidFill>
              </a:rPr>
              <a:t>handicrafts: </a:t>
            </a:r>
            <a:r>
              <a:rPr lang="en-US" sz="3200" u="sng" dirty="0">
                <a:solidFill>
                  <a:prstClr val="black"/>
                </a:solidFill>
                <a:hlinkClick r:id="rId3"/>
              </a:rPr>
              <a:t>link</a:t>
            </a:r>
            <a:r>
              <a:rPr lang="en-US" sz="3200" dirty="0">
                <a:solidFill>
                  <a:prstClr val="black"/>
                </a:solidFill>
              </a:rPr>
              <a:t> (you can select “CC” and </a:t>
            </a:r>
            <a:r>
              <a:rPr lang="en-US" sz="3200" dirty="0" err="1">
                <a:solidFill>
                  <a:prstClr val="black"/>
                </a:solidFill>
              </a:rPr>
              <a:t>autotranslate</a:t>
            </a:r>
            <a:r>
              <a:rPr lang="en-US" sz="3200" dirty="0">
                <a:solidFill>
                  <a:prstClr val="black"/>
                </a:solidFill>
              </a:rPr>
              <a:t> captions from Spanish into English)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 smtClean="0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 smtClean="0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 smtClean="0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 smtClean="0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b="1" smtClean="0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200" b="1" smtClean="0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b="1" dirty="0">
              <a:solidFill>
                <a:srgbClr val="F9D23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smtClean="0">
                <a:solidFill>
                  <a:srgbClr val="F9D230"/>
                </a:solidFill>
                <a:latin typeface="Kievit Pro" panose="020B0504020101020102" pitchFamily="34" charset="0"/>
              </a:rPr>
              <a:t>INDIGENOUS RIGHTS </a:t>
            </a:r>
            <a:br>
              <a:rPr lang="en-US" sz="3000" b="1" smtClean="0">
                <a:solidFill>
                  <a:srgbClr val="F9D230"/>
                </a:solidFill>
                <a:latin typeface="Kievit Pro" panose="020B0504020101020102" pitchFamily="34" charset="0"/>
              </a:rPr>
            </a:br>
            <a:r>
              <a:rPr lang="en-US" sz="3000" b="1" smtClean="0">
                <a:solidFill>
                  <a:srgbClr val="F9D230"/>
                </a:solidFill>
                <a:latin typeface="Kievit Pro" panose="020B0504020101020102" pitchFamily="34" charset="0"/>
              </a:rPr>
              <a:t>AND ENVIRONMENTAL JUSTICE IN BOLIVIA</a:t>
            </a:r>
            <a:endParaRPr lang="en-US" sz="3000" b="1" dirty="0">
              <a:solidFill>
                <a:srgbClr val="F9D23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49</Words>
  <Application>Microsoft Office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Kievit Pro</vt:lpstr>
      <vt:lpstr>Office Theme</vt:lpstr>
      <vt:lpstr>Celestial</vt:lpstr>
      <vt:lpstr>PowerPoint Presentation</vt:lpstr>
      <vt:lpstr>INDIGENOUS RIGHTS  AND ENVIRONMENTAL JUSTICE IN BOLIVIA</vt:lpstr>
      <vt:lpstr>INDIGENOUS RIGHTS  AND ENVIRONMENTAL JUSTICE IN BOLIVIA</vt:lpstr>
      <vt:lpstr>INDIGENOUS RIGHTS  AND ENVIRONMENTAL JUSTICE IN BOLIVIA</vt:lpstr>
      <vt:lpstr>PowerPoint Presentation</vt:lpstr>
      <vt:lpstr>PowerPoint Presentation</vt:lpstr>
      <vt:lpstr>INDIGENOUS RIGHTS  AND ENVIRONMENTAL JUSTICE IN BOLIVIA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Hindery</dc:creator>
  <cp:lastModifiedBy>Derrick Hindery</cp:lastModifiedBy>
  <cp:revision>2</cp:revision>
  <dcterms:created xsi:type="dcterms:W3CDTF">2018-11-06T20:02:30Z</dcterms:created>
  <dcterms:modified xsi:type="dcterms:W3CDTF">2018-11-06T21:39:30Z</dcterms:modified>
</cp:coreProperties>
</file>