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90" r:id="rId3"/>
    <p:sldId id="291" r:id="rId4"/>
    <p:sldId id="292" r:id="rId5"/>
    <p:sldId id="293" r:id="rId6"/>
    <p:sldId id="289" r:id="rId7"/>
    <p:sldId id="257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25" r:id="rId16"/>
    <p:sldId id="326" r:id="rId17"/>
    <p:sldId id="301" r:id="rId18"/>
    <p:sldId id="302" r:id="rId19"/>
    <p:sldId id="303" r:id="rId20"/>
    <p:sldId id="304" r:id="rId21"/>
    <p:sldId id="305" r:id="rId22"/>
    <p:sldId id="327" r:id="rId23"/>
    <p:sldId id="328" r:id="rId24"/>
    <p:sldId id="329" r:id="rId25"/>
    <p:sldId id="286" r:id="rId26"/>
    <p:sldId id="306" r:id="rId27"/>
    <p:sldId id="330" r:id="rId28"/>
    <p:sldId id="331" r:id="rId29"/>
    <p:sldId id="307" r:id="rId30"/>
    <p:sldId id="308" r:id="rId31"/>
    <p:sldId id="309" r:id="rId32"/>
    <p:sldId id="310" r:id="rId33"/>
    <p:sldId id="311" r:id="rId34"/>
    <p:sldId id="332" r:id="rId35"/>
    <p:sldId id="333" r:id="rId36"/>
    <p:sldId id="312" r:id="rId37"/>
    <p:sldId id="313" r:id="rId38"/>
    <p:sldId id="314" r:id="rId39"/>
    <p:sldId id="315" r:id="rId40"/>
    <p:sldId id="316" r:id="rId41"/>
    <p:sldId id="334" r:id="rId42"/>
    <p:sldId id="335" r:id="rId43"/>
    <p:sldId id="336" r:id="rId44"/>
    <p:sldId id="317" r:id="rId45"/>
    <p:sldId id="318" r:id="rId46"/>
    <p:sldId id="337" r:id="rId47"/>
    <p:sldId id="338" r:id="rId48"/>
    <p:sldId id="319" r:id="rId49"/>
    <p:sldId id="320" r:id="rId50"/>
    <p:sldId id="321" r:id="rId51"/>
    <p:sldId id="322" r:id="rId52"/>
    <p:sldId id="323" r:id="rId53"/>
    <p:sldId id="324" r:id="rId54"/>
    <p:sldId id="339" r:id="rId55"/>
    <p:sldId id="34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4" autoAdjust="0"/>
    <p:restoredTop sz="94039" autoAdjust="0"/>
  </p:normalViewPr>
  <p:slideViewPr>
    <p:cSldViewPr snapToGrid="0" snapToObjects="1">
      <p:cViewPr varScale="1">
        <p:scale>
          <a:sx n="138" d="100"/>
          <a:sy n="138" d="100"/>
        </p:scale>
        <p:origin x="-2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A9350-7B92-C642-B890-49AFD1274C52}" type="datetimeFigureOut">
              <a:rPr lang="en-US" smtClean="0"/>
              <a:t>11/1/13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CC48-A7C1-F04E-932E-16D370A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78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612F-5AAB-2041-9FFF-C01D30E535E2}" type="datetimeFigureOut">
              <a:rPr lang="en-US" smtClean="0"/>
              <a:t>11/1/13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E55B0-67B1-114C-86AB-31F87320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87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0" algn="l">
              <a:defRPr sz="1200" b="1" baseline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/>
                <a:cs typeface="Arial"/>
              </a:defRPr>
            </a:lvl1pPr>
          </a:lstStyle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3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/>
                <a:cs typeface="Arial"/>
              </a:defRPr>
            </a:lvl1pPr>
          </a:lstStyle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0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 Part </a:t>
            </a:r>
            <a:r>
              <a:rPr lang="en-US" dirty="0" smtClean="0"/>
              <a:t>1 Opener </a:t>
            </a:r>
            <a:r>
              <a:rPr lang="en-US" dirty="0"/>
              <a:t>1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1_00_P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" y="699373"/>
            <a:ext cx="9148464" cy="545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1.4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"/>
          <a:stretch/>
        </p:blipFill>
        <p:spPr>
          <a:xfrm>
            <a:off x="1781227" y="0"/>
            <a:ext cx="5912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8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1.5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0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870756" y="0"/>
            <a:ext cx="6341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9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_06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752376" y="0"/>
            <a:ext cx="7639248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1.6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6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1.7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0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"/>
          <a:stretch/>
        </p:blipFill>
        <p:spPr>
          <a:xfrm>
            <a:off x="0" y="2405225"/>
            <a:ext cx="9144000" cy="204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2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08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"/>
          <a:stretch/>
        </p:blipFill>
        <p:spPr>
          <a:xfrm>
            <a:off x="0" y="231345"/>
            <a:ext cx="9144000" cy="643211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1.8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67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1.8a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08_FigureA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2426910" y="0"/>
            <a:ext cx="4290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6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1.8b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08_FigureB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2008276" y="0"/>
            <a:ext cx="505908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0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1.9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09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>
          <a:xfrm>
            <a:off x="0" y="1345525"/>
            <a:ext cx="9144000" cy="41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8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1.10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449424" y="239259"/>
            <a:ext cx="8245153" cy="63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24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1.11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11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858996" y="0"/>
            <a:ext cx="5426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2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Part </a:t>
            </a:r>
            <a:r>
              <a:rPr lang="en-US" dirty="0" smtClean="0"/>
              <a:t>1 Opener </a:t>
            </a:r>
            <a:r>
              <a:rPr lang="en-US" dirty="0" smtClean="0"/>
              <a:t>2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00_P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93" y="0"/>
            <a:ext cx="5969729" cy="68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1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1.12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12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"/>
          <a:stretch/>
        </p:blipFill>
        <p:spPr>
          <a:xfrm>
            <a:off x="0" y="1171583"/>
            <a:ext cx="9144000" cy="45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53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1.13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2416688" y="0"/>
            <a:ext cx="4364118" cy="68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75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1.13a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13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"/>
          <a:stretch/>
        </p:blipFill>
        <p:spPr>
          <a:xfrm>
            <a:off x="0" y="914288"/>
            <a:ext cx="9144000" cy="50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35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1.13b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13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"/>
          <a:stretch/>
        </p:blipFill>
        <p:spPr>
          <a:xfrm>
            <a:off x="0" y="1237716"/>
            <a:ext cx="9144000" cy="43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25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1.13c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13_Figure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/>
        </p:blipFill>
        <p:spPr>
          <a:xfrm>
            <a:off x="0" y="1146440"/>
            <a:ext cx="9144000" cy="45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Pg14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570170" y="0"/>
            <a:ext cx="600366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Unnumbered Figure </a:t>
            </a:r>
            <a:r>
              <a:rPr lang="en-US" dirty="0" smtClean="0"/>
              <a:t>Page 14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106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1.14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1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/>
        </p:blipFill>
        <p:spPr>
          <a:xfrm>
            <a:off x="0" y="1040489"/>
            <a:ext cx="9144000" cy="47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29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1.14a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14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831575" y="9204"/>
            <a:ext cx="6292439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49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1.14b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14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803097" y="4456"/>
            <a:ext cx="6292439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78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15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6"/>
          <a:stretch/>
        </p:blipFill>
        <p:spPr>
          <a:xfrm>
            <a:off x="271272" y="263145"/>
            <a:ext cx="8601456" cy="633171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1.15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30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 Part </a:t>
            </a:r>
            <a:r>
              <a:rPr lang="en-US" dirty="0" smtClean="0"/>
              <a:t>1 Opener </a:t>
            </a:r>
            <a:r>
              <a:rPr lang="en-US" dirty="0" smtClean="0"/>
              <a:t>3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00_PO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66" y="0"/>
            <a:ext cx="5710954" cy="68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7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1.16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16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692664" y="251460"/>
            <a:ext cx="7758673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65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17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"/>
          <a:stretch/>
        </p:blipFill>
        <p:spPr>
          <a:xfrm>
            <a:off x="0" y="246008"/>
            <a:ext cx="9144000" cy="636598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1.17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228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1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135658" y="13658"/>
            <a:ext cx="6872684" cy="681228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1.18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701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1.19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19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"/>
          <a:stretch/>
        </p:blipFill>
        <p:spPr>
          <a:xfrm>
            <a:off x="0" y="1357167"/>
            <a:ext cx="9144000" cy="41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18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1.19a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19_FigureA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"/>
          <a:stretch/>
        </p:blipFill>
        <p:spPr>
          <a:xfrm>
            <a:off x="266700" y="305201"/>
            <a:ext cx="8601456" cy="62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26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1.19b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19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200633" y="287650"/>
            <a:ext cx="6742734" cy="6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95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1.20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2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900449" y="0"/>
            <a:ext cx="615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26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1.21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2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"/>
          <a:stretch/>
        </p:blipFill>
        <p:spPr>
          <a:xfrm>
            <a:off x="1784494" y="18114"/>
            <a:ext cx="6752955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32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1.22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22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271272" y="288917"/>
            <a:ext cx="8601456" cy="62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48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1.23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2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"/>
          <a:stretch/>
        </p:blipFill>
        <p:spPr>
          <a:xfrm>
            <a:off x="1825640" y="23342"/>
            <a:ext cx="6614123" cy="67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9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 Part </a:t>
            </a:r>
            <a:r>
              <a:rPr lang="en-US" dirty="0" smtClean="0"/>
              <a:t>1 Opener </a:t>
            </a:r>
            <a:r>
              <a:rPr lang="en-US" dirty="0" smtClean="0"/>
              <a:t>4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00_PO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" y="510066"/>
            <a:ext cx="9116943" cy="580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53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2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870802" y="185275"/>
            <a:ext cx="7402396" cy="643223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1.24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670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1.24a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24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4"/>
          <a:stretch/>
        </p:blipFill>
        <p:spPr>
          <a:xfrm>
            <a:off x="0" y="1680595"/>
            <a:ext cx="9144000" cy="34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39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1.24b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24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"/>
          <a:stretch/>
        </p:blipFill>
        <p:spPr>
          <a:xfrm>
            <a:off x="0" y="1230965"/>
            <a:ext cx="9144000" cy="439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70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1.24c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24_Figure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"/>
          <a:stretch/>
        </p:blipFill>
        <p:spPr>
          <a:xfrm>
            <a:off x="0" y="2090407"/>
            <a:ext cx="9144000" cy="26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22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2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"/>
          <a:stretch/>
        </p:blipFill>
        <p:spPr>
          <a:xfrm>
            <a:off x="1379374" y="49687"/>
            <a:ext cx="6452096" cy="675079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1.25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56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1.26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2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"/>
          <a:stretch/>
        </p:blipFill>
        <p:spPr>
          <a:xfrm>
            <a:off x="1330936" y="166775"/>
            <a:ext cx="6482128" cy="64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88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1.26a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26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6"/>
          <a:stretch/>
        </p:blipFill>
        <p:spPr>
          <a:xfrm>
            <a:off x="0" y="1181366"/>
            <a:ext cx="9144000" cy="44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3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1.26b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26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8"/>
          <a:stretch/>
        </p:blipFill>
        <p:spPr>
          <a:xfrm>
            <a:off x="0" y="1214432"/>
            <a:ext cx="9144000" cy="44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75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1.27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2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9"/>
          <a:stretch/>
        </p:blipFill>
        <p:spPr>
          <a:xfrm>
            <a:off x="0" y="550713"/>
            <a:ext cx="9144000" cy="57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22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1.28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2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816701" y="0"/>
            <a:ext cx="6522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6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 Part </a:t>
            </a:r>
            <a:r>
              <a:rPr lang="en-US" dirty="0" smtClean="0"/>
              <a:t>1 Opener </a:t>
            </a:r>
            <a:r>
              <a:rPr lang="en-US" dirty="0" smtClean="0"/>
              <a:t>5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00_PO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58" y="0"/>
            <a:ext cx="5351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32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1.29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2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815744" y="36809"/>
            <a:ext cx="5445738" cy="672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615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1.30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30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b="2449"/>
          <a:stretch/>
        </p:blipFill>
        <p:spPr>
          <a:xfrm>
            <a:off x="2715459" y="30483"/>
            <a:ext cx="3713082" cy="67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46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1.31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31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"/>
          <a:stretch/>
        </p:blipFill>
        <p:spPr>
          <a:xfrm>
            <a:off x="2342880" y="0"/>
            <a:ext cx="4458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012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_3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021729" y="0"/>
            <a:ext cx="7100542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1.32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619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Unnumbered Figure </a:t>
            </a:r>
            <a:r>
              <a:rPr lang="en-US" dirty="0" smtClean="0"/>
              <a:t>1 Page 28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5" name="Picture 4" descr="01_Pg28_UnFigur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"/>
          <a:stretch/>
        </p:blipFill>
        <p:spPr>
          <a:xfrm>
            <a:off x="0" y="400948"/>
            <a:ext cx="9144000" cy="60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13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Unnumbered Figure </a:t>
            </a:r>
            <a:r>
              <a:rPr lang="en-US" dirty="0" smtClean="0"/>
              <a:t>2 Page 28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Pg28_UnFigure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6"/>
          <a:stretch/>
        </p:blipFill>
        <p:spPr>
          <a:xfrm>
            <a:off x="0" y="1086229"/>
            <a:ext cx="9144000" cy="46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Opener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00_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48" y="0"/>
            <a:ext cx="5351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3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1.1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"/>
          <a:stretch/>
        </p:blipFill>
        <p:spPr>
          <a:xfrm>
            <a:off x="2227846" y="16291"/>
            <a:ext cx="4688308" cy="68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1.2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3" name="Picture 2" descr="01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"/>
          <a:stretch/>
        </p:blipFill>
        <p:spPr>
          <a:xfrm>
            <a:off x="1735021" y="0"/>
            <a:ext cx="5673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7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1.3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1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"/>
          <a:stretch/>
        </p:blipFill>
        <p:spPr>
          <a:xfrm>
            <a:off x="1792517" y="0"/>
            <a:ext cx="583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5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579</Words>
  <Application>Microsoft Macintosh PowerPoint</Application>
  <PresentationFormat>On-screen Show (4:3)</PresentationFormat>
  <Paragraphs>165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Chapter 1 Part 1 Opener 1</vt:lpstr>
      <vt:lpstr>Chapter 1 Part 1 Opener 2</vt:lpstr>
      <vt:lpstr>Chapter 1 Part 1 Opener 3</vt:lpstr>
      <vt:lpstr>Chapter 1 Part 1 Opener 4</vt:lpstr>
      <vt:lpstr>Chapter 1 Part 1 Opener 5</vt:lpstr>
      <vt:lpstr>Chapter 1 Opener</vt:lpstr>
      <vt:lpstr>Figure 1.1</vt:lpstr>
      <vt:lpstr>Figure 1.2</vt:lpstr>
      <vt:lpstr>Figure 1.3</vt:lpstr>
      <vt:lpstr>Figure 1.4</vt:lpstr>
      <vt:lpstr>Figure 1.5</vt:lpstr>
      <vt:lpstr>Figure 1.6</vt:lpstr>
      <vt:lpstr>Figure 1.7</vt:lpstr>
      <vt:lpstr>Figure 1.8</vt:lpstr>
      <vt:lpstr>Figure 1.8a</vt:lpstr>
      <vt:lpstr>Figure 1.8b</vt:lpstr>
      <vt:lpstr>Figure 1.9</vt:lpstr>
      <vt:lpstr>Figure 1.10</vt:lpstr>
      <vt:lpstr>Figure 1.11</vt:lpstr>
      <vt:lpstr>Figure 1.12</vt:lpstr>
      <vt:lpstr>Figure 1.13</vt:lpstr>
      <vt:lpstr>Figure 1.13a</vt:lpstr>
      <vt:lpstr>Figure 1.13b</vt:lpstr>
      <vt:lpstr>Figure 1.13c</vt:lpstr>
      <vt:lpstr>Unnumbered Figure Page 14</vt:lpstr>
      <vt:lpstr>Figure 1.14</vt:lpstr>
      <vt:lpstr>Figure 1.14a</vt:lpstr>
      <vt:lpstr>Figure 1.14b</vt:lpstr>
      <vt:lpstr>Figure 1.15</vt:lpstr>
      <vt:lpstr>Figure 1.16</vt:lpstr>
      <vt:lpstr>Figure 1.17</vt:lpstr>
      <vt:lpstr>Figure 1.18</vt:lpstr>
      <vt:lpstr>Figure 1.19</vt:lpstr>
      <vt:lpstr>Figure 1.19a</vt:lpstr>
      <vt:lpstr>Figure 1.19b</vt:lpstr>
      <vt:lpstr>Figure 1.20</vt:lpstr>
      <vt:lpstr>Figure 1.21</vt:lpstr>
      <vt:lpstr>Figure 1.22</vt:lpstr>
      <vt:lpstr>Figure 1.23</vt:lpstr>
      <vt:lpstr>Figure 1.24</vt:lpstr>
      <vt:lpstr>Figure 1.24a</vt:lpstr>
      <vt:lpstr>Figure 1.24b</vt:lpstr>
      <vt:lpstr>Figure 1.24c</vt:lpstr>
      <vt:lpstr>Figure 1.25</vt:lpstr>
      <vt:lpstr>Figure 1.26</vt:lpstr>
      <vt:lpstr>Figure 1.26a</vt:lpstr>
      <vt:lpstr>Figure 1.26b</vt:lpstr>
      <vt:lpstr>Figure 1.27</vt:lpstr>
      <vt:lpstr>Figure 1.28</vt:lpstr>
      <vt:lpstr>Figure 1.29</vt:lpstr>
      <vt:lpstr>Figure 1.30</vt:lpstr>
      <vt:lpstr>Figure 1.31</vt:lpstr>
      <vt:lpstr>Figure 1.32</vt:lpstr>
      <vt:lpstr>Unnumbered Figure 1 Page 28</vt:lpstr>
      <vt:lpstr>Unnumbered Figure 2 Page 28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Sekar G</dc:creator>
  <cp:lastModifiedBy>Sekar G</cp:lastModifiedBy>
  <cp:revision>138</cp:revision>
  <dcterms:created xsi:type="dcterms:W3CDTF">2013-05-16T11:21:06Z</dcterms:created>
  <dcterms:modified xsi:type="dcterms:W3CDTF">2013-10-31T21:04:58Z</dcterms:modified>
</cp:coreProperties>
</file>