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4" autoAdjust="0"/>
    <p:restoredTop sz="94039" autoAdjust="0"/>
  </p:normalViewPr>
  <p:slideViewPr>
    <p:cSldViewPr snapToGrid="0" snapToObjects="1">
      <p:cViewPr varScale="1">
        <p:scale>
          <a:sx n="138" d="100"/>
          <a:sy n="138" d="100"/>
        </p:scale>
        <p:origin x="-2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A9350-7B92-C642-B890-49AFD1274C52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CC48-A7C1-F04E-932E-16D370A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78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612F-5AAB-2041-9FFF-C01D30E535E2}" type="datetimeFigureOut">
              <a:rPr lang="en-US" smtClean="0"/>
              <a:t>9/26/13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55B0-67B1-114C-86AB-31F87320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7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E55B0-67B1-114C-86AB-31F87320C0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0" algn="l">
              <a:defRPr sz="1200" b="1" baseline="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/>
                <a:cs typeface="Arial"/>
              </a:defRPr>
            </a:lvl1pPr>
          </a:lstStyle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3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/>
                <a:cs typeface="Arial"/>
              </a:defRPr>
            </a:lvl1pPr>
          </a:lstStyle>
          <a:p>
            <a:r>
              <a:rPr lang="en-GB" dirty="0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0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2 </a:t>
            </a:r>
            <a:r>
              <a:rPr lang="en-US" dirty="0" smtClean="0"/>
              <a:t>Opener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00_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1600"/>
            <a:ext cx="5181600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6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"/>
          <a:stretch/>
        </p:blipFill>
        <p:spPr>
          <a:xfrm>
            <a:off x="1331707" y="170159"/>
            <a:ext cx="6888480" cy="644351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2.6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02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2.7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07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"/>
          <a:stretch/>
        </p:blipFill>
        <p:spPr>
          <a:xfrm>
            <a:off x="1435608" y="138303"/>
            <a:ext cx="6272784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1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90" y="112776"/>
            <a:ext cx="5724144" cy="663244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2.8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81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2.9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"/>
          <a:stretch/>
        </p:blipFill>
        <p:spPr>
          <a:xfrm>
            <a:off x="304800" y="695931"/>
            <a:ext cx="8534400" cy="54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5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29" y="101600"/>
            <a:ext cx="5986272" cy="663244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2.10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99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2.11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11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"/>
          <a:stretch/>
        </p:blipFill>
        <p:spPr>
          <a:xfrm>
            <a:off x="2362200" y="203200"/>
            <a:ext cx="44196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2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"/>
          <a:stretch/>
        </p:blipFill>
        <p:spPr>
          <a:xfrm>
            <a:off x="1773936" y="203200"/>
            <a:ext cx="5596128" cy="64516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2.12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72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2.12a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12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"/>
          <a:stretch/>
        </p:blipFill>
        <p:spPr>
          <a:xfrm>
            <a:off x="271272" y="996663"/>
            <a:ext cx="8601456" cy="48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14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2.12b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2_12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"/>
          <a:stretch/>
        </p:blipFill>
        <p:spPr>
          <a:xfrm>
            <a:off x="271272" y="1098452"/>
            <a:ext cx="8601456" cy="46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1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112776"/>
            <a:ext cx="5547360" cy="663244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2.13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80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66700"/>
            <a:ext cx="8601456" cy="6309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7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2.14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2_1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36" y="112776"/>
            <a:ext cx="4224528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87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2.15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15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"/>
          <a:stretch/>
        </p:blipFill>
        <p:spPr>
          <a:xfrm>
            <a:off x="1676400" y="203200"/>
            <a:ext cx="57912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2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Pg46_Un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"/>
          <a:stretch/>
        </p:blipFill>
        <p:spPr>
          <a:xfrm>
            <a:off x="457141" y="320040"/>
            <a:ext cx="8229719" cy="62179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Unnumbered Figure Page 46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85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2.16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16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"/>
          <a:stretch/>
        </p:blipFill>
        <p:spPr>
          <a:xfrm>
            <a:off x="271272" y="375509"/>
            <a:ext cx="8601456" cy="61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0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"/>
          <a:stretch/>
        </p:blipFill>
        <p:spPr>
          <a:xfrm>
            <a:off x="271272" y="285047"/>
            <a:ext cx="8601456" cy="628790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2.1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534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1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"/>
          <a:stretch/>
        </p:blipFill>
        <p:spPr>
          <a:xfrm>
            <a:off x="403932" y="320040"/>
            <a:ext cx="8336136" cy="62179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2.17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950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1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237082" y="274320"/>
            <a:ext cx="6669836" cy="6309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2.18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5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2.19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1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112776"/>
            <a:ext cx="5382768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27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2.20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2_20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/>
        </p:blipFill>
        <p:spPr>
          <a:xfrm>
            <a:off x="271272" y="1661018"/>
            <a:ext cx="8601456" cy="35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8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2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800139" y="208389"/>
            <a:ext cx="6114288" cy="6441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2.21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04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"/>
          <a:stretch/>
        </p:blipFill>
        <p:spPr>
          <a:xfrm>
            <a:off x="454157" y="320040"/>
            <a:ext cx="8235686" cy="62179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343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2.22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2_22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2871216" y="208389"/>
            <a:ext cx="3401568" cy="64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9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2.22a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22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"/>
          <a:stretch/>
        </p:blipFill>
        <p:spPr>
          <a:xfrm>
            <a:off x="271272" y="1372333"/>
            <a:ext cx="8601456" cy="41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20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2.22b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2_22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2066544" y="208389"/>
            <a:ext cx="5010912" cy="64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13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322832" y="208389"/>
            <a:ext cx="6498336" cy="6441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2.23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396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004205" y="274320"/>
            <a:ext cx="7135590" cy="6309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2.24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096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2.24a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24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"/>
          <a:stretch/>
        </p:blipFill>
        <p:spPr>
          <a:xfrm>
            <a:off x="271272" y="1597060"/>
            <a:ext cx="8601456" cy="36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31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2.24b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2_24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7"/>
          <a:stretch/>
        </p:blipFill>
        <p:spPr>
          <a:xfrm>
            <a:off x="271272" y="1594491"/>
            <a:ext cx="8601456" cy="36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4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25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2468880" y="208389"/>
            <a:ext cx="4206240" cy="64412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2.25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724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2.25a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2_25_FigureA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"/>
          <a:stretch/>
        </p:blipFill>
        <p:spPr>
          <a:xfrm>
            <a:off x="271272" y="1047942"/>
            <a:ext cx="8601456" cy="47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4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2.25b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25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"/>
          <a:stretch/>
        </p:blipFill>
        <p:spPr>
          <a:xfrm>
            <a:off x="271272" y="1693872"/>
            <a:ext cx="8601456" cy="34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4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2_Figu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"/>
          <a:stretch/>
        </p:blipFill>
        <p:spPr>
          <a:xfrm>
            <a:off x="271272" y="315382"/>
            <a:ext cx="8601456" cy="622723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2.2a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841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2.25c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2_25_Figure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"/>
          <a:stretch/>
        </p:blipFill>
        <p:spPr>
          <a:xfrm>
            <a:off x="271272" y="1389634"/>
            <a:ext cx="8601456" cy="40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67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2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1180356" y="274320"/>
            <a:ext cx="6783289" cy="63093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2.26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03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2.2b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02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"/>
          <a:stretch/>
        </p:blipFill>
        <p:spPr>
          <a:xfrm>
            <a:off x="2087880" y="207243"/>
            <a:ext cx="4968240" cy="64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02_Figure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"/>
          <a:stretch/>
        </p:blipFill>
        <p:spPr>
          <a:xfrm>
            <a:off x="624794" y="320040"/>
            <a:ext cx="7894413" cy="62179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2.2c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4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2.3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4" name="Picture 3" descr="02_0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01600"/>
            <a:ext cx="4279392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7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2.4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  <p:pic>
        <p:nvPicPr>
          <p:cNvPr id="2" name="Picture 1" descr="02_04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"/>
          <a:stretch/>
        </p:blipFill>
        <p:spPr>
          <a:xfrm>
            <a:off x="1880616" y="207243"/>
            <a:ext cx="5382768" cy="64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2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05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"/>
          <a:stretch/>
        </p:blipFill>
        <p:spPr>
          <a:xfrm>
            <a:off x="1216152" y="151617"/>
            <a:ext cx="6711696" cy="644351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2.5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4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413</Words>
  <Application>Microsoft Macintosh PowerPoint</Application>
  <PresentationFormat>On-screen Show (4:3)</PresentationFormat>
  <Paragraphs>123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Chapter 2 Opener</vt:lpstr>
      <vt:lpstr>Figure 2.1</vt:lpstr>
      <vt:lpstr>Figure 2.2</vt:lpstr>
      <vt:lpstr>Figure 2.2a</vt:lpstr>
      <vt:lpstr>Figure 2.2b</vt:lpstr>
      <vt:lpstr>Figure 2.2c</vt:lpstr>
      <vt:lpstr>Figure 2.3</vt:lpstr>
      <vt:lpstr>Figure 2.4</vt:lpstr>
      <vt:lpstr>Figure 2.5</vt:lpstr>
      <vt:lpstr>Figure 2.6</vt:lpstr>
      <vt:lpstr>Figure 2.7</vt:lpstr>
      <vt:lpstr>Figure 2.8</vt:lpstr>
      <vt:lpstr>Figure 2.9</vt:lpstr>
      <vt:lpstr>Figure 2.10</vt:lpstr>
      <vt:lpstr>Figure 2.11</vt:lpstr>
      <vt:lpstr>Figure 2.12</vt:lpstr>
      <vt:lpstr>Figure 2.12a</vt:lpstr>
      <vt:lpstr>Figure 2.12b</vt:lpstr>
      <vt:lpstr>Figure 2.13</vt:lpstr>
      <vt:lpstr>Figure 2.14</vt:lpstr>
      <vt:lpstr>Figure 2.15</vt:lpstr>
      <vt:lpstr>Unnumbered Figure Page 46</vt:lpstr>
      <vt:lpstr>Figure 2.16</vt:lpstr>
      <vt:lpstr>Table 2.1</vt:lpstr>
      <vt:lpstr>Figure 2.17</vt:lpstr>
      <vt:lpstr>Figure 2.18</vt:lpstr>
      <vt:lpstr>Figure 2.19</vt:lpstr>
      <vt:lpstr>Figure 2.20</vt:lpstr>
      <vt:lpstr>Figure 2.21</vt:lpstr>
      <vt:lpstr>Figure 2.22</vt:lpstr>
      <vt:lpstr>Figure 2.22a</vt:lpstr>
      <vt:lpstr>Figure 2.22b</vt:lpstr>
      <vt:lpstr>Figure 2.23</vt:lpstr>
      <vt:lpstr>Figure 2.24</vt:lpstr>
      <vt:lpstr>Figure 2.24a</vt:lpstr>
      <vt:lpstr>Figure 2.24b</vt:lpstr>
      <vt:lpstr>Figure 2.25</vt:lpstr>
      <vt:lpstr>Figure 2.25a</vt:lpstr>
      <vt:lpstr>Figure 2.25b</vt:lpstr>
      <vt:lpstr>Figure 2.25c</vt:lpstr>
      <vt:lpstr>Figure 2.26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Sekar G</dc:creator>
  <cp:lastModifiedBy>Sekar G</cp:lastModifiedBy>
  <cp:revision>107</cp:revision>
  <dcterms:created xsi:type="dcterms:W3CDTF">2013-05-16T11:21:06Z</dcterms:created>
  <dcterms:modified xsi:type="dcterms:W3CDTF">2013-09-26T19:08:28Z</dcterms:modified>
</cp:coreProperties>
</file>