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9" r:id="rId13"/>
    <p:sldId id="30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4" autoAdjust="0"/>
    <p:restoredTop sz="94039" autoAdjust="0"/>
  </p:normalViewPr>
  <p:slideViewPr>
    <p:cSldViewPr snapToGrid="0" snapToObjects="1">
      <p:cViewPr varScale="1">
        <p:scale>
          <a:sx n="134" d="100"/>
          <a:sy n="134" d="100"/>
        </p:scale>
        <p:origin x="-1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A9350-7B92-C642-B890-49AFD1274C52}" type="datetimeFigureOut">
              <a:rPr lang="en-US" smtClean="0"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CC48-A7C1-F04E-932E-16D370A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78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612F-5AAB-2041-9FFF-C01D30E535E2}" type="datetimeFigureOut">
              <a:rPr lang="en-US" smtClean="0"/>
              <a:t>9/30/13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55B0-67B1-114C-86AB-31F87320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7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0" algn="l">
              <a:defRPr sz="1200" b="1" baseline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/>
                <a:cs typeface="Arial"/>
              </a:defRPr>
            </a:lvl1pPr>
          </a:lstStyle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3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/>
                <a:cs typeface="Arial"/>
              </a:defRPr>
            </a:lvl1pPr>
          </a:lstStyle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0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00_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2776"/>
            <a:ext cx="5181600" cy="663244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4 Opener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4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5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"/>
          <a:stretch/>
        </p:blipFill>
        <p:spPr>
          <a:xfrm>
            <a:off x="328150" y="274320"/>
            <a:ext cx="8487701" cy="6309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4.5b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7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4.6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0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>
          <a:xfrm>
            <a:off x="271272" y="1883997"/>
            <a:ext cx="8601456" cy="30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9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4.6a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06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271272" y="2573731"/>
            <a:ext cx="8601456" cy="17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1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4.6b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06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5"/>
          <a:stretch/>
        </p:blipFill>
        <p:spPr>
          <a:xfrm>
            <a:off x="271272" y="2754654"/>
            <a:ext cx="8601456" cy="13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7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"/>
          <a:stretch/>
        </p:blipFill>
        <p:spPr>
          <a:xfrm>
            <a:off x="688154" y="274320"/>
            <a:ext cx="7767693" cy="6309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4.7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01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4.8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>
          <a:xfrm>
            <a:off x="271272" y="1294571"/>
            <a:ext cx="8601456" cy="4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5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8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813560" y="208389"/>
            <a:ext cx="5516880" cy="6441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4.8a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46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08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234440" y="208389"/>
            <a:ext cx="6675120" cy="6441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4.8b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106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4.9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271272" y="567383"/>
            <a:ext cx="8601456" cy="57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0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09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508760" y="208389"/>
            <a:ext cx="6126480" cy="6441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4.9a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91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>
          <a:xfrm>
            <a:off x="271272" y="1222515"/>
            <a:ext cx="8601456" cy="44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3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9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057656" y="208389"/>
            <a:ext cx="7028688" cy="6441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4.9b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85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Pg86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"/>
          <a:stretch/>
        </p:blipFill>
        <p:spPr>
          <a:xfrm>
            <a:off x="1372850" y="246888"/>
            <a:ext cx="6398300" cy="636422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Unnumbered Figure Page 86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62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Unnumbered Figure Page 88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Pg88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"/>
          <a:stretch/>
        </p:blipFill>
        <p:spPr>
          <a:xfrm>
            <a:off x="271272" y="646893"/>
            <a:ext cx="8601456" cy="55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4.10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10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6"/>
          <a:stretch/>
        </p:blipFill>
        <p:spPr>
          <a:xfrm>
            <a:off x="271272" y="561033"/>
            <a:ext cx="8601456" cy="57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9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4.10a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0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5"/>
          <a:stretch/>
        </p:blipFill>
        <p:spPr>
          <a:xfrm>
            <a:off x="271272" y="1873046"/>
            <a:ext cx="8601456" cy="31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0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4.10b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10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>
          <a:xfrm>
            <a:off x="271272" y="518977"/>
            <a:ext cx="8601456" cy="58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4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4.11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"/>
          <a:stretch/>
        </p:blipFill>
        <p:spPr>
          <a:xfrm>
            <a:off x="271272" y="774809"/>
            <a:ext cx="8601456" cy="53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39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4.11a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11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"/>
          <a:stretch/>
        </p:blipFill>
        <p:spPr>
          <a:xfrm>
            <a:off x="271272" y="688949"/>
            <a:ext cx="8601456" cy="54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49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4.11b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1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"/>
          <a:stretch/>
        </p:blipFill>
        <p:spPr>
          <a:xfrm>
            <a:off x="271272" y="779410"/>
            <a:ext cx="8601456" cy="52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65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161288" y="208389"/>
            <a:ext cx="6821424" cy="6441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4.12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68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606296" y="208389"/>
            <a:ext cx="5931408" cy="6441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4.2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782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4.13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2596896" y="208389"/>
            <a:ext cx="3950208" cy="64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07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13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639962" y="274320"/>
            <a:ext cx="7864077" cy="6309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4.13a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239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4.13b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3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8"/>
          <a:stretch/>
        </p:blipFill>
        <p:spPr>
          <a:xfrm>
            <a:off x="271272" y="1255368"/>
            <a:ext cx="8601456" cy="43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9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4.13c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3_Figure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8"/>
          <a:stretch/>
        </p:blipFill>
        <p:spPr>
          <a:xfrm>
            <a:off x="271272" y="1568808"/>
            <a:ext cx="8601456" cy="37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53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4.14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14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2"/>
          <a:stretch/>
        </p:blipFill>
        <p:spPr>
          <a:xfrm>
            <a:off x="271272" y="2275844"/>
            <a:ext cx="8601456" cy="23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80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4.14a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4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6"/>
          <a:stretch/>
        </p:blipFill>
        <p:spPr>
          <a:xfrm>
            <a:off x="271272" y="2631339"/>
            <a:ext cx="8601456" cy="15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2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4.14b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4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3"/>
          <a:stretch/>
        </p:blipFill>
        <p:spPr>
          <a:xfrm>
            <a:off x="271272" y="2626738"/>
            <a:ext cx="8601456" cy="16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63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4.15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15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4"/>
          <a:stretch/>
        </p:blipFill>
        <p:spPr>
          <a:xfrm>
            <a:off x="271272" y="2242990"/>
            <a:ext cx="8601456" cy="23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950464" y="274320"/>
            <a:ext cx="7243072" cy="6309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4.16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716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4.16a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16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4"/>
          <a:stretch/>
        </p:blipFill>
        <p:spPr>
          <a:xfrm>
            <a:off x="271272" y="2648640"/>
            <a:ext cx="8601456" cy="15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7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4.2a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02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"/>
          <a:stretch/>
        </p:blipFill>
        <p:spPr>
          <a:xfrm>
            <a:off x="271272" y="1164907"/>
            <a:ext cx="8601456" cy="45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49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4.16b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6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"/>
          <a:stretch/>
        </p:blipFill>
        <p:spPr>
          <a:xfrm>
            <a:off x="271272" y="534529"/>
            <a:ext cx="8601456" cy="57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1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4.17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17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2084832" y="208389"/>
            <a:ext cx="4974336" cy="64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8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4.17a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17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>
          <a:xfrm>
            <a:off x="271272" y="609438"/>
            <a:ext cx="8601456" cy="56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6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4.17b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17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/>
        </p:blipFill>
        <p:spPr>
          <a:xfrm>
            <a:off x="271272" y="347256"/>
            <a:ext cx="8601456" cy="61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1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18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23"/>
          <a:stretch/>
        </p:blipFill>
        <p:spPr>
          <a:xfrm>
            <a:off x="295032" y="274320"/>
            <a:ext cx="8553937" cy="6309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4.18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24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4.1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"/>
          <a:stretch/>
        </p:blipFill>
        <p:spPr>
          <a:xfrm>
            <a:off x="271272" y="547229"/>
            <a:ext cx="8601456" cy="57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4.2b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02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"/>
          <a:stretch/>
        </p:blipFill>
        <p:spPr>
          <a:xfrm>
            <a:off x="271272" y="1026040"/>
            <a:ext cx="8601456" cy="48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0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4.3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/>
        </p:blipFill>
        <p:spPr>
          <a:xfrm>
            <a:off x="271272" y="1005886"/>
            <a:ext cx="8601456" cy="48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4.4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20700"/>
            <a:ext cx="8601456" cy="58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4.5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4_0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271272" y="880823"/>
            <a:ext cx="8601456" cy="50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6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4.5a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4_05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"/>
          <a:stretch/>
        </p:blipFill>
        <p:spPr>
          <a:xfrm>
            <a:off x="271272" y="1275522"/>
            <a:ext cx="8601456" cy="43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9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455</Words>
  <Application>Microsoft Macintosh PowerPoint</Application>
  <PresentationFormat>On-screen Show (4:3)</PresentationFormat>
  <Paragraphs>135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Chapter 4 Opener</vt:lpstr>
      <vt:lpstr>Figure 4.1</vt:lpstr>
      <vt:lpstr>Figure 4.2</vt:lpstr>
      <vt:lpstr>Figure 4.2a</vt:lpstr>
      <vt:lpstr>Figure 4.2b</vt:lpstr>
      <vt:lpstr>Figure 4.3</vt:lpstr>
      <vt:lpstr>Figure 4.4</vt:lpstr>
      <vt:lpstr>Figure 4.5</vt:lpstr>
      <vt:lpstr>Figure 4.5a</vt:lpstr>
      <vt:lpstr>Figure 4.5b</vt:lpstr>
      <vt:lpstr>Figure 4.6</vt:lpstr>
      <vt:lpstr>Figure 4.6a</vt:lpstr>
      <vt:lpstr>Figure 4.6b</vt:lpstr>
      <vt:lpstr>Figure 4.7</vt:lpstr>
      <vt:lpstr>Figure 4.8</vt:lpstr>
      <vt:lpstr>Figure 4.8a</vt:lpstr>
      <vt:lpstr>Figure 4.8b</vt:lpstr>
      <vt:lpstr>Figure 4.9</vt:lpstr>
      <vt:lpstr>Figure 4.9a</vt:lpstr>
      <vt:lpstr>Figure 4.9b</vt:lpstr>
      <vt:lpstr>Unnumbered Figure Page 86</vt:lpstr>
      <vt:lpstr>Unnumbered Figure Page 88</vt:lpstr>
      <vt:lpstr>Figure 4.10</vt:lpstr>
      <vt:lpstr>Figure 4.10a</vt:lpstr>
      <vt:lpstr>Figure 4.10b</vt:lpstr>
      <vt:lpstr>Figure 4.11</vt:lpstr>
      <vt:lpstr>Figure 4.11a</vt:lpstr>
      <vt:lpstr>Figure 4.11b</vt:lpstr>
      <vt:lpstr>Figure 4.12</vt:lpstr>
      <vt:lpstr>Figure 4.13</vt:lpstr>
      <vt:lpstr>Figure 4.13a</vt:lpstr>
      <vt:lpstr>Figure 4.13b</vt:lpstr>
      <vt:lpstr>Figure 4.13c</vt:lpstr>
      <vt:lpstr>Figure 4.14</vt:lpstr>
      <vt:lpstr>Figure 4.14a</vt:lpstr>
      <vt:lpstr>Figure 4.14b</vt:lpstr>
      <vt:lpstr>Figure 4.15</vt:lpstr>
      <vt:lpstr>Figure 4.16</vt:lpstr>
      <vt:lpstr>Figure 4.16a</vt:lpstr>
      <vt:lpstr>Figure 4.16b</vt:lpstr>
      <vt:lpstr>Figure 4.17</vt:lpstr>
      <vt:lpstr>Figure 4.17a</vt:lpstr>
      <vt:lpstr>Figure 4.17b</vt:lpstr>
      <vt:lpstr>Figure 4.18</vt:lpstr>
      <vt:lpstr>Table 4.1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Sekar G</dc:creator>
  <cp:lastModifiedBy>Sekar G</cp:lastModifiedBy>
  <cp:revision>103</cp:revision>
  <dcterms:created xsi:type="dcterms:W3CDTF">2013-05-16T11:21:06Z</dcterms:created>
  <dcterms:modified xsi:type="dcterms:W3CDTF">2013-09-30T10:55:41Z</dcterms:modified>
</cp:coreProperties>
</file>